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3" r:id="rId2"/>
    <p:sldId id="264" r:id="rId3"/>
    <p:sldId id="256" r:id="rId4"/>
    <p:sldId id="265" r:id="rId5"/>
    <p:sldId id="259" r:id="rId6"/>
    <p:sldId id="266" r:id="rId7"/>
    <p:sldId id="257" r:id="rId8"/>
    <p:sldId id="269" r:id="rId9"/>
    <p:sldId id="258" r:id="rId10"/>
    <p:sldId id="267" r:id="rId11"/>
    <p:sldId id="260" r:id="rId12"/>
    <p:sldId id="268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-13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670B6-830F-BB4D-ACBE-40BCB3DAB7F0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673DD-B095-7E40-AB7F-29B461E20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your packet, I’ve included the communication plan for the Nesbitt African American Cultural Center opening and the marketing plan for the Siebel Center for Design building opening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673DD-B095-7E40-AB7F-29B461E204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12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did several advertisements for MTD </a:t>
            </a:r>
            <a:r>
              <a:rPr lang="mr-IN" dirty="0" smtClean="0"/>
              <a:t>–</a:t>
            </a:r>
            <a:r>
              <a:rPr lang="en-US" dirty="0" smtClean="0"/>
              <a:t> several that went into their Maps and Schedule book and several that were used as flyer on the inside of the buses.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673DD-B095-7E40-AB7F-29B461E204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4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673DD-B095-7E40-AB7F-29B461E204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Hash tag stories</a:t>
            </a:r>
          </a:p>
          <a:p>
            <a:pPr lvl="1"/>
            <a:r>
              <a:rPr lang="en-US" dirty="0" smtClean="0"/>
              <a:t>#</a:t>
            </a:r>
            <a:r>
              <a:rPr lang="en-US" dirty="0" err="1" smtClean="0"/>
              <a:t>TigerWinterBreak</a:t>
            </a:r>
            <a:r>
              <a:rPr lang="en-US" dirty="0" smtClean="0"/>
              <a:t> (and #</a:t>
            </a:r>
            <a:r>
              <a:rPr lang="en-US" dirty="0" err="1" smtClean="0"/>
              <a:t>TigerSpringBreak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/>
              <a:t>#</a:t>
            </a:r>
            <a:r>
              <a:rPr lang="en-US" dirty="0" err="1" smtClean="0"/>
              <a:t>ProudOfU</a:t>
            </a:r>
            <a:endParaRPr lang="en-US" dirty="0" smtClean="0"/>
          </a:p>
          <a:p>
            <a:pPr lvl="1"/>
            <a:r>
              <a:rPr lang="en-US" dirty="0" smtClean="0"/>
              <a:t>#</a:t>
            </a:r>
            <a:r>
              <a:rPr lang="en-US" dirty="0" err="1" smtClean="0"/>
              <a:t>TigerPride</a:t>
            </a:r>
            <a:endParaRPr lang="en-US" dirty="0" smtClean="0"/>
          </a:p>
          <a:p>
            <a:r>
              <a:rPr lang="en-US" dirty="0" smtClean="0"/>
              <a:t>Facebook posts</a:t>
            </a:r>
          </a:p>
          <a:p>
            <a:pPr lvl="1"/>
            <a:r>
              <a:rPr lang="en-US" dirty="0" smtClean="0"/>
              <a:t>Informational posts about events</a:t>
            </a:r>
          </a:p>
          <a:p>
            <a:pPr lvl="1"/>
            <a:r>
              <a:rPr lang="en-US" dirty="0" smtClean="0"/>
              <a:t>Shout-outs and congratulations</a:t>
            </a:r>
          </a:p>
          <a:p>
            <a:pPr lvl="1"/>
            <a:r>
              <a:rPr lang="en-US" dirty="0" smtClean="0"/>
              <a:t>News and media outlet stories</a:t>
            </a:r>
          </a:p>
          <a:p>
            <a:pPr lvl="1"/>
            <a:r>
              <a:rPr lang="en-US" dirty="0" smtClean="0"/>
              <a:t>Reposting good news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673DD-B095-7E40-AB7F-29B461E204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1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1DEDBAD-5506-D640-B198-51699EFC6836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A73BA7B-0EAA-5946-82FC-71D0CA24F8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Portfolio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JoAnne Geigner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7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UMS </a:t>
            </a:r>
            <a:r>
              <a:rPr lang="en-US" dirty="0" err="1" smtClean="0"/>
              <a:t>Handbells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featuring UMS band director and music teacher, Karen </a:t>
            </a:r>
            <a:r>
              <a:rPr lang="en-US" dirty="0" err="1" smtClean="0"/>
              <a:t>Debauche</a:t>
            </a:r>
            <a:r>
              <a:rPr lang="en-US" dirty="0" smtClean="0"/>
              <a:t>.</a:t>
            </a:r>
          </a:p>
          <a:p>
            <a:r>
              <a:rPr lang="en-US" dirty="0" smtClean="0"/>
              <a:t>Dr. King kindergarten teacher, Bryan Lake, honored as Presidential Award winner.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Molten Steel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Close up of a bridge of the Chicago river taken from a very slow moving Amtrak. </a:t>
            </a:r>
            <a:endParaRPr lang="en-US" dirty="0"/>
          </a:p>
        </p:txBody>
      </p:sp>
      <p:pic>
        <p:nvPicPr>
          <p:cNvPr id="5" name="Picture Placeholder 4" descr="DSC_069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r="27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322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Hash tag stories</a:t>
            </a:r>
          </a:p>
          <a:p>
            <a:pPr lvl="1"/>
            <a:r>
              <a:rPr lang="en-US" dirty="0" smtClean="0"/>
              <a:t>#</a:t>
            </a:r>
            <a:r>
              <a:rPr lang="en-US" dirty="0" err="1" smtClean="0"/>
              <a:t>TigerWinterBreak</a:t>
            </a:r>
            <a:r>
              <a:rPr lang="en-US" dirty="0" smtClean="0"/>
              <a:t> (and #</a:t>
            </a:r>
            <a:r>
              <a:rPr lang="en-US" dirty="0" err="1" smtClean="0"/>
              <a:t>TigerSpringBreak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/>
              <a:t>#</a:t>
            </a:r>
            <a:r>
              <a:rPr lang="en-US" dirty="0" err="1" smtClean="0"/>
              <a:t>ProudOfU</a:t>
            </a:r>
            <a:endParaRPr lang="en-US" dirty="0" smtClean="0"/>
          </a:p>
          <a:p>
            <a:pPr lvl="1"/>
            <a:r>
              <a:rPr lang="en-US" dirty="0" smtClean="0"/>
              <a:t>#</a:t>
            </a:r>
            <a:r>
              <a:rPr lang="en-US" dirty="0" err="1" smtClean="0"/>
              <a:t>TigerPride</a:t>
            </a:r>
            <a:endParaRPr lang="en-US" dirty="0" smtClean="0"/>
          </a:p>
        </p:txBody>
      </p:sp>
      <p:pic>
        <p:nvPicPr>
          <p:cNvPr id="5" name="Picture 4" descr="BreakTwe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55" y="2559659"/>
            <a:ext cx="5630571" cy="41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0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 Deconstruction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2013 Uncommon Interests Photography Exhibit</a:t>
            </a:r>
          </a:p>
          <a:p>
            <a:r>
              <a:rPr lang="en-US" dirty="0" smtClean="0"/>
              <a:t>November 2013</a:t>
            </a:r>
          </a:p>
          <a:p>
            <a:r>
              <a:rPr lang="en-US" dirty="0" smtClean="0"/>
              <a:t>Presented the series “Gender Deconstruction” during the 2013 Uncommon Interests photography exhibit at Indi Go Artists co-op. This was a series of 3 photographs with a head nod towards the absurd, presenting my take on masculine and feminine stereotypes.</a:t>
            </a:r>
            <a:endParaRPr lang="en-US" dirty="0"/>
          </a:p>
        </p:txBody>
      </p:sp>
      <p:pic>
        <p:nvPicPr>
          <p:cNvPr id="6" name="Picture Placeholder 5" descr="SweetHo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49" b="-61049"/>
          <a:stretch>
            <a:fillRect/>
          </a:stretch>
        </p:blipFill>
        <p:spPr>
          <a:xfrm>
            <a:off x="5091113" y="-638008"/>
            <a:ext cx="3657600" cy="5318125"/>
          </a:xfrm>
        </p:spPr>
      </p:pic>
      <p:pic>
        <p:nvPicPr>
          <p:cNvPr id="7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13" y="3626228"/>
            <a:ext cx="3657600" cy="2310492"/>
          </a:xfrm>
        </p:spPr>
      </p:pic>
      <p:pic>
        <p:nvPicPr>
          <p:cNvPr id="8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113" y="3806053"/>
            <a:ext cx="3657600" cy="2310492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95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&amp; Marketing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 plan for Bruce D. Nesbitt African American Cultural Center opening.</a:t>
            </a:r>
          </a:p>
          <a:p>
            <a:pPr lvl="1"/>
            <a:r>
              <a:rPr lang="en-US" dirty="0" smtClean="0"/>
              <a:t>Messaging calendar</a:t>
            </a:r>
          </a:p>
          <a:p>
            <a:r>
              <a:rPr lang="en-US" dirty="0" smtClean="0"/>
              <a:t>Marketing plan for Siebel Center for Design opening and beyond.</a:t>
            </a:r>
          </a:p>
          <a:p>
            <a:r>
              <a:rPr lang="en-US" dirty="0" smtClean="0"/>
              <a:t>Marketing plan for University Housing (ISU) and college housing in general.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9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in Fog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was a photo I took of the Blair Park tennis courts across the street from my house.</a:t>
            </a:r>
            <a:endParaRPr lang="en-US" dirty="0"/>
          </a:p>
        </p:txBody>
      </p:sp>
      <p:pic>
        <p:nvPicPr>
          <p:cNvPr id="7" name="Picture Placeholder 6" descr="fogtre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" b="1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359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One-Sheet &amp; other Flyers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One-sheet informational for Urbana School District #116</a:t>
            </a:r>
          </a:p>
          <a:p>
            <a:endParaRPr lang="en-US" dirty="0"/>
          </a:p>
        </p:txBody>
      </p:sp>
      <p:pic>
        <p:nvPicPr>
          <p:cNvPr id="4" name="Picture 3" descr="USD116OneSheet-updated_Page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0" y="2474245"/>
            <a:ext cx="2946339" cy="3809999"/>
          </a:xfrm>
          <a:prstGeom prst="rect">
            <a:avLst/>
          </a:prstGeom>
        </p:spPr>
      </p:pic>
      <p:pic>
        <p:nvPicPr>
          <p:cNvPr id="5" name="Picture 4" descr="USD116OneSheet-updated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22" y="2474245"/>
            <a:ext cx="2946339" cy="38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in the Trees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In the Lac du Flambeau area of the North Woods of Wisconsin </a:t>
            </a:r>
            <a:r>
              <a:rPr lang="mr-IN" dirty="0" smtClean="0"/>
              <a:t>–</a:t>
            </a:r>
            <a:r>
              <a:rPr lang="en-US" dirty="0" smtClean="0"/>
              <a:t> there are a number of areas were the trees were planted in a row like this </a:t>
            </a:r>
            <a:r>
              <a:rPr lang="mr-IN" dirty="0" smtClean="0"/>
              <a:t>–</a:t>
            </a:r>
            <a:r>
              <a:rPr lang="en-US" dirty="0" smtClean="0"/>
              <a:t> creating pathways. </a:t>
            </a:r>
            <a:endParaRPr lang="en-US" dirty="0"/>
          </a:p>
        </p:txBody>
      </p:sp>
      <p:pic>
        <p:nvPicPr>
          <p:cNvPr id="5" name="Picture Placeholder 4" descr="CRW_1212.CRW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r="27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320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Advertisements</a:t>
            </a:r>
            <a:endParaRPr lang="en-US" dirty="0"/>
          </a:p>
        </p:txBody>
      </p:sp>
      <p:pic>
        <p:nvPicPr>
          <p:cNvPr id="4" name="Content Placeholder 3" descr="Ad US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31" b="-34231"/>
          <a:stretch>
            <a:fillRect/>
          </a:stretch>
        </p:blipFill>
        <p:spPr>
          <a:xfrm>
            <a:off x="549275" y="1600200"/>
            <a:ext cx="8042275" cy="4343400"/>
          </a:xfrm>
        </p:spPr>
      </p:pic>
    </p:spTree>
    <p:extLst>
      <p:ext uri="{BB962C8B-B14F-4D97-AF65-F5344CB8AC3E}">
        <p14:creationId xmlns:p14="http://schemas.microsoft.com/office/powerpoint/2010/main" val="406274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NASASocial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attended the NASA Social event for the </a:t>
            </a:r>
            <a:r>
              <a:rPr lang="en-US" dirty="0" err="1" smtClean="0"/>
              <a:t>SpaceXDragon</a:t>
            </a:r>
            <a:r>
              <a:rPr lang="en-US" dirty="0" smtClean="0"/>
              <a:t> CRS6 #</a:t>
            </a:r>
            <a:r>
              <a:rPr lang="en-US" dirty="0" err="1" smtClean="0"/>
              <a:t>ISSCargo</a:t>
            </a:r>
            <a:r>
              <a:rPr lang="en-US" dirty="0" smtClean="0"/>
              <a:t> mission, at Kennedy Space Center, Cape Canaveral, Florida - April 12 </a:t>
            </a:r>
            <a:r>
              <a:rPr lang="mr-IN" dirty="0" smtClean="0"/>
              <a:t>–</a:t>
            </a:r>
            <a:r>
              <a:rPr lang="en-US" dirty="0" smtClean="0"/>
              <a:t> 14, 2015.</a:t>
            </a:r>
            <a:endParaRPr lang="en-US" dirty="0"/>
          </a:p>
        </p:txBody>
      </p:sp>
      <p:pic>
        <p:nvPicPr>
          <p:cNvPr id="5" name="Picture Placeholder 4" descr="DSC_002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 r="27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600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Releases</a:t>
            </a:r>
            <a:endParaRPr lang="en-US" dirty="0"/>
          </a:p>
        </p:txBody>
      </p:sp>
      <p:pic>
        <p:nvPicPr>
          <p:cNvPr id="4" name="Content Placeholder 3" descr="FoleyMediaRelease-jag_Page_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810" r="-69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77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Funnel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DSC_016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r="27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9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439</TotalTime>
  <Words>384</Words>
  <Application>Microsoft Macintosh PowerPoint</Application>
  <PresentationFormat>On-screen Show (4:3)</PresentationFormat>
  <Paragraphs>47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Breeze</vt:lpstr>
      <vt:lpstr>Portfolio Review</vt:lpstr>
      <vt:lpstr>Communication &amp; Marketing Plans</vt:lpstr>
      <vt:lpstr>Tree in Fog</vt:lpstr>
      <vt:lpstr>One-Sheet &amp; other Flyers</vt:lpstr>
      <vt:lpstr>Path in the Trees</vt:lpstr>
      <vt:lpstr>Advertisements</vt:lpstr>
      <vt:lpstr>#NASASocial</vt:lpstr>
      <vt:lpstr>Press Releases</vt:lpstr>
      <vt:lpstr>Funnel</vt:lpstr>
      <vt:lpstr>Feature Stories</vt:lpstr>
      <vt:lpstr>Molten Steel</vt:lpstr>
      <vt:lpstr>Social Media</vt:lpstr>
      <vt:lpstr>Gender Deconstruction</vt:lpstr>
    </vt:vector>
  </TitlesOfParts>
  <Company>Blue Nails Photography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Josephine Geigner</dc:creator>
  <cp:lastModifiedBy>Josephine Geigner</cp:lastModifiedBy>
  <cp:revision>14</cp:revision>
  <dcterms:created xsi:type="dcterms:W3CDTF">2019-06-10T02:41:31Z</dcterms:created>
  <dcterms:modified xsi:type="dcterms:W3CDTF">2019-06-11T03:08:16Z</dcterms:modified>
</cp:coreProperties>
</file>